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vod" id="{46c05b5f-de5f-df1e-82bc-97aa0264072a}">
          <p14:sldIdLst>
            <p14:sldId id="256"/>
            <p14:sldId id="257"/>
          </p14:sldIdLst>
        </p14:section>
        <p14:section name="Sadržaj" id="{3c104977-5872-36c7-a0cd-a30fea764ff5}">
          <p14:sldIdLst>
            <p14:sldId id="258"/>
            <p14:sldId id="259"/>
            <p14:sldId id="260"/>
            <p14:sldId id="261"/>
            <p14:sldId id="262"/>
          </p14:sldIdLst>
        </p14:section>
        <p14:section name="Zaključak" id="{267e436e-575c-8773-2f0a-0f25f62638a2}">
          <p14:sldIdLst>
            <p14:sldId id="26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Naslovni slajd. Zameni datum, naslov izlaganja i svoje ime. Naslov neka ne prelazi dva reda.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Predstavi rad o kome govoriš: naslov, autori, konferencija ili časopis, godina i link.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Slajd za sekciju. Koristi po jedan za svaki deo izlaganja, npr. Problem, Metoda, Rezultati, Diskusija.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Standardni slajd: mala oznaka, naslov i najviše četiri stavke.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Dve kolone: pre/posle, osnovni/predloženi pristup, prednosti/mane.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Slajd sa slikom. Zameni sliku slikom iz rada (desni klik &gt; Change Picture / Zameni sliku).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Slajd sa ključnom idejom. Koristi ga jednom ili dvaput, za ideje koje publika treba da zapamti.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Završni slajd. Dodaj kako ljudi mogu da te kontaktiraju.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Title">
    <p:bg>
      <p:bgPr>
        <a:solidFill>
          <a:srgbClr val="08080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900" spc="300" kern="0" dirty="0">
                <a:solidFill>
                  <a:schemeClr val="tx2"/>
                </a:solidFill>
              </a:rPr>
              <a:t>PAPER CLUB · DATUM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371600"/>
            <a:ext cx="804672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chemeClr val="tx1"/>
                </a:solidFill>
              </a:rPr>
              <a:t>Naslov izlaganja</a:t>
            </a:r>
            <a:endParaRPr lang="en-US" sz="40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3383280"/>
            <a:ext cx="80467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30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Ime predavača · Kompanija</a:t>
            </a:r>
            <a:endParaRPr lang="en-US" sz="1300" dirty="0"/>
          </a:p>
        </p:txBody>
      </p:sp>
      <p:sp>
        <p:nvSpPr>
          <p:cNvPr id="5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6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Section">
    <p:bg>
      <p:bgPr>
        <a:solidFill>
          <a:srgbClr val="08080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1463040"/>
            <a:ext cx="18288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4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1400" spc="300" kern="0" dirty="0">
                <a:solidFill>
                  <a:schemeClr val="tx2"/>
                </a:solidFill>
              </a:rPr>
              <a:t>01</a:t>
            </a:r>
            <a:endParaRPr lang="en-US" sz="14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920240"/>
            <a:ext cx="804672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chemeClr val="tx1"/>
                </a:solidFill>
              </a:rPr>
              <a:t>Naziv sekcije</a:t>
            </a:r>
            <a:endParaRPr lang="en-US" sz="4000" dirty="0"/>
          </a:p>
        </p:txBody>
      </p:sp>
      <p:sp>
        <p:nvSpPr>
          <p:cNvPr id="4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5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Content">
    <p:bg>
      <p:bgPr>
        <a:solidFill>
          <a:srgbClr val="08080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900" spc="300" kern="0" dirty="0">
                <a:solidFill>
                  <a:schemeClr val="tx2"/>
                </a:solidFill>
              </a:rPr>
              <a:t>OZNAKA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8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Naslov slajda</a:t>
            </a:r>
            <a:endParaRPr lang="en-U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1737360"/>
            <a:ext cx="8046720" cy="2743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8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indent="0" marL="0">
              <a:spcAft>
                <a:spcPts val="8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Tekst</a:t>
            </a:r>
            <a:endParaRPr lang="en-US" sz="1400" dirty="0"/>
          </a:p>
        </p:txBody>
      </p:sp>
      <p:sp>
        <p:nvSpPr>
          <p:cNvPr id="5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6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Two Columns">
    <p:bg>
      <p:bgPr>
        <a:solidFill>
          <a:srgbClr val="08080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900" spc="300" kern="0" dirty="0">
                <a:solidFill>
                  <a:schemeClr val="tx2"/>
                </a:solidFill>
              </a:rPr>
              <a:t>OZNAKA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8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Naslov slajda</a:t>
            </a:r>
            <a:endParaRPr lang="en-U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1737360"/>
            <a:ext cx="3794760" cy="2743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8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indent="0" marL="0">
              <a:spcAft>
                <a:spcPts val="8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Leva kolona</a:t>
            </a:r>
            <a:endParaRPr lang="en-US" sz="14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4800600" y="1737360"/>
            <a:ext cx="3794760" cy="2743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800"/>
              </a:spcAft>
              <a:buNone/>
              <a:defRPr lang="en-US" sz="1400" dirty="0">
                <a:solidFill>
                  <a:schemeClr val="tx1"/>
                </a:solidFill>
              </a:defRPr>
            </a:lvl1pPr>
          </a:lstStyle>
          <a:p>
            <a:pPr indent="0" marL="0">
              <a:spcAft>
                <a:spcPts val="8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Desna kolona</a:t>
            </a:r>
            <a:endParaRPr lang="en-US" sz="1400" dirty="0"/>
          </a:p>
        </p:txBody>
      </p:sp>
      <p:sp>
        <p:nvSpPr>
          <p:cNvPr id="6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7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Figure">
    <p:bg>
      <p:bgPr>
        <a:solidFill>
          <a:srgbClr val="08080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900" spc="300" kern="0" dirty="0">
                <a:solidFill>
                  <a:schemeClr val="tx2"/>
                </a:solidFill>
              </a:rPr>
              <a:t>SLIKA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8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Naslov slajda</a:t>
            </a:r>
            <a:endParaRPr lang="en-US" sz="2800" dirty="0"/>
          </a:p>
        </p:txBody>
      </p:sp>
      <p:sp>
        <p:nvSpPr>
          <p:cNvPr id="4" name="Text 0"/>
          <p:cNvSpPr/>
          <p:nvPr>
            <p:ph idx="102" hasCustomPrompt="1"/>
          </p:nvPr>
        </p:nvSpPr>
        <p:spPr>
          <a:xfrm>
            <a:off x="548640" y="1737360"/>
            <a:ext cx="4754880" cy="2743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dirty="0">
                <a:solidFill>
                  <a:schemeClr val="tx2"/>
                </a:solidFill>
              </a:rPr>
              <a:t>Ubaci sliku</a:t>
            </a:r>
            <a:endParaRPr lang="en-US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5669280" y="1737360"/>
            <a:ext cx="2926080" cy="274320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spcAft>
                <a:spcPts val="600"/>
              </a:spcAft>
              <a:buNone/>
              <a:defRPr lang="en-US" sz="1200" dirty="0">
                <a:solidFill>
                  <a:schemeClr val="tx2"/>
                </a:solidFill>
              </a:defRPr>
            </a:lvl1pPr>
          </a:lstStyle>
          <a:p>
            <a:pPr indent="0" marL="0">
              <a:spcAft>
                <a:spcPts val="600"/>
              </a:spcAft>
              <a:buNone/>
            </a:pPr>
            <a:r>
              <a:rPr lang="en-US" sz="1200" dirty="0">
                <a:solidFill>
                  <a:schemeClr val="tx2"/>
                </a:solidFill>
              </a:rPr>
              <a:t>Opis</a:t>
            </a:r>
            <a:endParaRPr lang="en-US" sz="1200" dirty="0"/>
          </a:p>
        </p:txBody>
      </p:sp>
      <p:sp>
        <p:nvSpPr>
          <p:cNvPr id="6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7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Statement">
    <p:bg>
      <p:bgPr>
        <a:solidFill>
          <a:srgbClr val="08080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900" spc="300" kern="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900" spc="300" kern="0" dirty="0">
                <a:solidFill>
                  <a:schemeClr val="tx2"/>
                </a:solidFill>
              </a:rPr>
              <a:t>KLJUČNA IDEJA</a:t>
            </a:r>
            <a:endParaRPr lang="en-U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280160"/>
            <a:ext cx="8046720" cy="25603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200" i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3200" i="1" dirty="0">
                <a:solidFill>
                  <a:schemeClr val="tx1"/>
                </a:solidFill>
              </a:rPr>
              <a:t>Jedna rečenica koja nosi ideju</a:t>
            </a:r>
            <a:endParaRPr lang="en-US" sz="3200" dirty="0"/>
          </a:p>
        </p:txBody>
      </p:sp>
      <p:sp>
        <p:nvSpPr>
          <p:cNvPr id="4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5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C Closing">
    <p:bg>
      <p:bgPr>
        <a:solidFill>
          <a:srgbClr val="08080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1371600"/>
            <a:ext cx="804672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4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r>
              <a:rPr lang="en-US" sz="4400" b="1" dirty="0">
                <a:solidFill>
                  <a:schemeClr val="tx1"/>
                </a:solidFill>
              </a:rPr>
              <a:t>Pitanja?</a:t>
            </a:r>
            <a:endParaRPr lang="en-US" sz="44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48640" y="3383280"/>
            <a:ext cx="804672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1300" dirty="0">
                <a:solidFill>
                  <a:schemeClr val="tx2"/>
                </a:solidFill>
              </a:defRPr>
            </a:lvl1pPr>
          </a:lstStyle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Kontakt</a:t>
            </a:r>
            <a:endParaRPr lang="en-US" sz="1300" dirty="0"/>
          </a:p>
        </p:txBody>
      </p:sp>
      <p:sp>
        <p:nvSpPr>
          <p:cNvPr id="4" name="Text 0"/>
          <p:cNvSpPr/>
          <p:nvPr/>
        </p:nvSpPr>
        <p:spPr>
          <a:xfrm>
            <a:off x="548640" y="4608576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tx1"/>
                </a:solidFill>
                <a:latin typeface="+mj-lt" pitchFamily="34" charset="0"/>
                <a:ea typeface="+mj-lt" pitchFamily="34" charset="-122"/>
                <a:cs typeface="+mj-lt" pitchFamily="34" charset="-120"/>
              </a:rPr>
              <a:t>mndlabs</a:t>
            </a:r>
            <a:endParaRPr lang="en-US" sz="1200" dirty="0"/>
          </a:p>
        </p:txBody>
      </p:sp>
      <p:sp>
        <p:nvSpPr>
          <p:cNvPr id="5" name="Text 1"/>
          <p:cNvSpPr/>
          <p:nvPr/>
        </p:nvSpPr>
        <p:spPr>
          <a:xfrm>
            <a:off x="1417320" y="46634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spc="200" kern="0" dirty="0">
                <a:solidFill>
                  <a:schemeClr val="tx2"/>
                </a:solidFill>
              </a:rPr>
              <a:t>paper club</a:t>
            </a:r>
            <a:endParaRPr lang="en-US" sz="9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PAPER CLUB · 14. OKTOBAR 2026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371600"/>
            <a:ext cx="804672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sr-Latn-RS" sz="4000" b="1" dirty="0">
                <a:solidFill>
                  <a:schemeClr val="tx1"/>
                </a:solidFill>
              </a:rPr>
              <a:t>Naslov izlaganja ide ovde, najviše dva reda</a:t>
            </a:r>
            <a:endParaRPr lang="sr-Latn-RS" sz="40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338328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1300" dirty="0">
                <a:solidFill>
                  <a:schemeClr val="tx1"/>
                </a:solidFill>
              </a:rPr>
              <a:t>Ime i prezime · Kompanija</a:t>
            </a:r>
            <a:endParaRPr lang="sr-Latn-RS" sz="1300" dirty="0"/>
          </a:p>
          <a:p>
            <a:pPr indent="0" marL="0">
              <a:buNone/>
            </a:pPr>
            <a:r>
              <a:rPr lang="sr-Latn-RS" sz="1300" dirty="0">
                <a:solidFill>
                  <a:schemeClr val="tx2"/>
                </a:solidFill>
              </a:rPr>
              <a:t>Zvanje, fakultet ili organizacija</a:t>
            </a:r>
            <a:endParaRPr lang="sr-Latn-R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RAD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sr-Latn-RS" sz="2800" b="1" dirty="0">
                <a:solidFill>
                  <a:schemeClr val="tx1"/>
                </a:solidFill>
              </a:rPr>
              <a:t>Attention Is All You Need</a:t>
            </a:r>
            <a:endParaRPr lang="sr-Latn-R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1737360"/>
            <a:ext cx="804672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sr-Latn-RS" sz="1400" dirty="0">
                <a:solidFill>
                  <a:schemeClr val="tx1"/>
                </a:solidFill>
              </a:rPr>
              <a:t>Vaswani i dr. · NeurIPS 2017</a:t>
            </a:r>
            <a:endParaRPr lang="sr-Latn-RS" sz="1400" dirty="0"/>
          </a:p>
          <a:p>
            <a:pPr indent="0" marL="0">
              <a:spcAft>
                <a:spcPts val="800"/>
              </a:spcAft>
              <a:buNone/>
            </a:pPr>
            <a:r>
              <a:rPr lang="sr-Latn-RS" sz="1400" dirty="0">
                <a:solidFill>
                  <a:schemeClr val="tx2"/>
                </a:solidFill>
              </a:rPr>
              <a:t>arxiv.org/abs/1706.03762</a:t>
            </a:r>
            <a:endParaRPr lang="sr-Latn-R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2</a:t>
            </a:fld>
            <a:endParaRPr lang="sr-Latn-R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146304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/>
          <a:lstStyle/>
          <a:p>
            <a:pPr indent="0" marL="0">
              <a:buNone/>
            </a:pPr>
            <a:r>
              <a:rPr lang="sr-Latn-RS" sz="1400" spc="300" kern="0" dirty="0">
                <a:solidFill>
                  <a:schemeClr val="tx2"/>
                </a:solidFill>
              </a:rPr>
              <a:t>01</a:t>
            </a:r>
            <a:endParaRPr lang="sr-Latn-RS" sz="14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920240"/>
            <a:ext cx="80467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sr-Latn-RS" sz="4000" b="1" dirty="0">
                <a:solidFill>
                  <a:schemeClr val="tx1"/>
                </a:solidFill>
              </a:rPr>
              <a:t>Problem</a:t>
            </a:r>
            <a:endParaRPr lang="sr-Latn-RS" sz="4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3</a:t>
            </a:fld>
            <a:endParaRPr lang="sr-Latn-R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PROBLEM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sr-Latn-RS" sz="2800" b="1" dirty="0">
                <a:solidFill>
                  <a:schemeClr val="tx1"/>
                </a:solidFill>
              </a:rPr>
              <a:t>Na koje pitanje rad odgovara?</a:t>
            </a:r>
            <a:endParaRPr lang="sr-Latn-R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1737360"/>
            <a:ext cx="804672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Font typeface="+mn-lt"/>
              <a:buChar char="•"/>
            </a:pPr>
            <a:r>
              <a:rPr lang="sr-Latn-RS" sz="1400" dirty="0">
                <a:solidFill>
                  <a:schemeClr val="tx1"/>
                </a:solidFill>
              </a:rPr>
              <a:t>Opiši problem jednom jednostavnom rečenicom</a:t>
            </a:r>
            <a:endParaRPr lang="sr-Latn-RS" sz="1400" dirty="0"/>
          </a:p>
          <a:p>
            <a:pPr marL="342900" indent="-342900">
              <a:spcAft>
                <a:spcPts val="800"/>
              </a:spcAft>
              <a:buSzPct val="100000"/>
              <a:buFont typeface="+mn-lt"/>
              <a:buChar char="•"/>
            </a:pPr>
            <a:r>
              <a:rPr lang="sr-Latn-RS" sz="1400" dirty="0">
                <a:solidFill>
                  <a:schemeClr val="tx1"/>
                </a:solidFill>
              </a:rPr>
              <a:t>Objasni zašto raniji pristupi nisu dovoljni</a:t>
            </a:r>
            <a:endParaRPr lang="sr-Latn-RS" sz="1400" dirty="0"/>
          </a:p>
          <a:p>
            <a:pPr marL="342900" indent="-342900">
              <a:spcAft>
                <a:spcPts val="800"/>
              </a:spcAft>
              <a:buSzPct val="100000"/>
              <a:buFont typeface="+mn-lt"/>
              <a:buChar char="•"/>
            </a:pPr>
            <a:r>
              <a:rPr lang="sr-Latn-RS" sz="1400" dirty="0">
                <a:solidFill>
                  <a:schemeClr val="tx1"/>
                </a:solidFill>
              </a:rPr>
              <a:t>Najviše tri ili četiri stavke po slajdu</a:t>
            </a:r>
            <a:endParaRPr lang="sr-Latn-R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4</a:t>
            </a:fld>
            <a:endParaRPr lang="sr-Latn-R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METODA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sr-Latn-RS" sz="2800" b="1" dirty="0">
                <a:solidFill>
                  <a:schemeClr val="tx1"/>
                </a:solidFill>
              </a:rPr>
              <a:t>Uporedi dve stvari jednu pored druge</a:t>
            </a:r>
            <a:endParaRPr lang="sr-Latn-RS" sz="28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548640" y="1737360"/>
            <a:ext cx="379476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sr-Latn-RS" sz="1400" b="1" dirty="0">
                <a:solidFill>
                  <a:schemeClr val="tx1"/>
                </a:solidFill>
              </a:rPr>
              <a:t>Pre</a:t>
            </a:r>
            <a:endParaRPr lang="sr-Latn-RS" sz="1400" dirty="0"/>
          </a:p>
          <a:p>
            <a:pPr indent="0" marL="0">
              <a:spcAft>
                <a:spcPts val="800"/>
              </a:spcAft>
              <a:buNone/>
            </a:pPr>
            <a:r>
              <a:rPr lang="sr-Latn-RS" sz="1400" dirty="0">
                <a:solidFill>
                  <a:schemeClr val="tx1"/>
                </a:solidFill>
              </a:rPr>
              <a:t>Rekurentni modeli obrađuju tokene jedan po jedan, što ograničava paralelizam.</a:t>
            </a:r>
            <a:endParaRPr lang="sr-Latn-RS" sz="14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4800600" y="1737360"/>
            <a:ext cx="379476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sr-Latn-RS" sz="1400" b="1" dirty="0">
                <a:solidFill>
                  <a:schemeClr val="tx1"/>
                </a:solidFill>
              </a:rPr>
              <a:t>Posle</a:t>
            </a:r>
            <a:endParaRPr lang="sr-Latn-RS" sz="1400" dirty="0"/>
          </a:p>
          <a:p>
            <a:pPr indent="0" marL="0">
              <a:spcAft>
                <a:spcPts val="800"/>
              </a:spcAft>
              <a:buNone/>
            </a:pPr>
            <a:r>
              <a:rPr lang="sr-Latn-RS" sz="1400" dirty="0">
                <a:solidFill>
                  <a:schemeClr val="tx1"/>
                </a:solidFill>
              </a:rPr>
              <a:t>Self-attention povezuje sve tokene odjednom, pa se treniranje lako paralelizuje.</a:t>
            </a:r>
            <a:endParaRPr lang="sr-Latn-R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5</a:t>
            </a:fld>
            <a:endParaRPr lang="sr-Latn-R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SLIKA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73152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sr-Latn-RS" sz="2800" b="1" dirty="0">
                <a:solidFill>
                  <a:schemeClr val="tx1"/>
                </a:solidFill>
              </a:rPr>
              <a:t>Neka slika govori umesto tebe</a:t>
            </a:r>
            <a:endParaRPr lang="sr-Latn-RS" sz="2800" dirty="0"/>
          </a:p>
        </p:txBody>
      </p:sp>
      <p:pic>
        <p:nvPicPr>
          <p:cNvPr id="4" name="Image 0" descr="Primer slike: paper club poster">    </p:cNvPr>
          <p:cNvPicPr>
            <a:picLocks noChangeAspect="1"/>
          </p:cNvPicPr>
          <p:nvPr>
            <p:ph idx="102" hasCustomPrompt="1"/>
          </p:nvPr>
        </p:nvPicPr>
        <p:blipFill>
          <a:blip r:embed="rId1"/>
          <a:srcRect l="0" r="0" t="0" b="0"/>
          <a:stretch/>
        </p:blipFill>
        <p:spPr>
          <a:xfrm>
            <a:off x="548640" y="1737360"/>
            <a:ext cx="4754880" cy="2743200"/>
          </a:xfrm>
          <a:prstGeom prst="rect">
            <a:avLst/>
          </a:prstGeom>
        </p:spPr>
      </p:pic>
      <p:sp>
        <p:nvSpPr>
          <p:cNvPr id="5" name="Text 0"/>
          <p:cNvSpPr/>
          <p:nvPr>
            <p:ph idx="103" type="body" hasCustomPrompt="1"/>
          </p:nvPr>
        </p:nvSpPr>
        <p:spPr>
          <a:xfrm>
            <a:off x="5669280" y="1737360"/>
            <a:ext cx="292608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sr-Latn-RS" sz="1200" dirty="0">
                <a:solidFill>
                  <a:schemeClr val="tx2"/>
                </a:solidFill>
              </a:rPr>
              <a:t>Ubaci sliku ili tabelu iz rada levo.</a:t>
            </a:r>
            <a:endParaRPr lang="sr-Latn-RS" sz="1200" dirty="0"/>
          </a:p>
          <a:p>
            <a:pPr indent="0" marL="0">
              <a:spcAft>
                <a:spcPts val="600"/>
              </a:spcAft>
              <a:buNone/>
            </a:pPr>
            <a:r>
              <a:rPr lang="sr-Latn-RS" sz="1200" dirty="0">
                <a:solidFill>
                  <a:schemeClr val="tx2"/>
                </a:solidFill>
              </a:rPr>
              <a:t>Ovde napiši na šta treba obratiti pažnju: osu, trend, iznenađujući broj.</a:t>
            </a:r>
            <a:endParaRPr lang="sr-Latn-R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6</a:t>
            </a:fld>
            <a:endParaRPr lang="sr-Latn-R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body" hasCustomPrompt="1"/>
          </p:nvPr>
        </p:nvSpPr>
        <p:spPr>
          <a:xfrm>
            <a:off x="548640" y="411480"/>
            <a:ext cx="80467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900" spc="300" kern="0" dirty="0">
                <a:solidFill>
                  <a:schemeClr val="tx2"/>
                </a:solidFill>
              </a:rPr>
              <a:t>KLJUČNA IDEJA</a:t>
            </a:r>
            <a:endParaRPr lang="sr-Latn-RS" sz="900" dirty="0"/>
          </a:p>
        </p:txBody>
      </p:sp>
      <p:sp>
        <p:nvSpPr>
          <p:cNvPr id="3" name="Text 0"/>
          <p:cNvSpPr/>
          <p:nvPr>
            <p:ph idx="101" type="title" hasCustomPrompt="1"/>
          </p:nvPr>
        </p:nvSpPr>
        <p:spPr>
          <a:xfrm>
            <a:off x="548640" y="1280160"/>
            <a:ext cx="8046720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sr-Latn-RS" sz="3200" i="1" dirty="0">
                <a:solidFill>
                  <a:schemeClr val="tx1"/>
                </a:solidFill>
              </a:rPr>
              <a:t>Jedna rečenica koja sažima glavni doprinos rada</a:t>
            </a:r>
            <a:endParaRPr lang="sr-Latn-R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046720" y="4663440"/>
            <a:ext cx="548640" cy="2286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 lIns="0" tIns="0" rIns="0" bIns="0" anchor="t"/>
          <a:lstStyle>
            <a:lvl1pPr>
              <a:defRPr sz="900">
                <a:solidFill>
                  <a:srgbClr val="8A8A8A"/>
                </a:solidFill>
                <a:latin typeface="+mn-lt"/>
                <a:ea typeface="+mn-lt"/>
                <a:cs typeface="+mn-lt"/>
              </a:defRPr>
            </a:lvl1pPr>
          </a:lstStyle>
          <a:p>
            <a:pPr algn="r"/>
            <a:fld id="{F7021451-1387-4CA6-816F-3879F97B5CBC}" type="slidenum">
              <a:rPr b="0" lang="sr-Latn-RS"/>
              <a:t>7</a:t>
            </a:fld>
            <a:endParaRPr lang="sr-Latn-R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1371600"/>
            <a:ext cx="804672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sr-Latn-RS" sz="4400" b="1" dirty="0">
                <a:solidFill>
                  <a:schemeClr val="tx1"/>
                </a:solidFill>
              </a:rPr>
              <a:t>Pitanja?</a:t>
            </a:r>
            <a:endParaRPr lang="sr-Latn-RS" sz="44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548640" y="3383280"/>
            <a:ext cx="8046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sr-Latn-RS" sz="1300" dirty="0">
                <a:solidFill>
                  <a:schemeClr val="tx2"/>
                </a:solidFill>
              </a:rPr>
              <a:t>Otvorena diskusija. Neslaganja su dobrodošla.</a:t>
            </a:r>
            <a:endParaRPr lang="sr-Latn-RS" sz="1300" dirty="0"/>
          </a:p>
          <a:p>
            <a:pPr indent="0" marL="0">
              <a:buNone/>
            </a:pPr>
            <a:r>
              <a:rPr lang="sr-Latn-RS" sz="1300" dirty="0">
                <a:solidFill>
                  <a:schemeClr val="tx2"/>
                </a:solidFill>
              </a:rPr>
              <a:t>tvoj.email@primer.com · linkedin.com/in/tvojeime</a:t>
            </a:r>
            <a:endParaRPr lang="sr-Latn-R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per club dark">
  <a:themeElements>
    <a:clrScheme name="paper club dark">
      <a:dk1>
        <a:srgbClr val="F2F0EB"/>
      </a:dk1>
      <a:lt1>
        <a:srgbClr val="080808"/>
      </a:lt1>
      <a:dk2>
        <a:srgbClr val="8A8A8A"/>
      </a:dk2>
      <a:lt2>
        <a:srgbClr val="1A1A1A"/>
      </a:lt2>
      <a:accent1>
        <a:srgbClr val="F2F0EB"/>
      </a:accent1>
      <a:accent2>
        <a:srgbClr val="C9C7C2"/>
      </a:accent2>
      <a:accent3>
        <a:srgbClr val="8A8A8A"/>
      </a:accent3>
      <a:accent4>
        <a:srgbClr val="5A5A5A"/>
      </a:accent4>
      <a:accent5>
        <a:srgbClr val="333333"/>
      </a:accent5>
      <a:accent6>
        <a:srgbClr val="1A1A1A"/>
      </a:accent6>
      <a:hlink>
        <a:srgbClr val="F2F0EB"/>
      </a:hlink>
      <a:folHlink>
        <a:srgbClr val="C9C7C2"/>
      </a:folHlink>
    </a:clrScheme>
    <a:fontScheme name="paper club dark">
      <a:majorFont>
        <a:latin typeface="Fraunce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DM Mono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mndlabs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paper club šablon</dc:title>
  <dc:subject>PptxGenJS Presentation</dc:subject>
  <dc:creator>mndlabs</dc:creator>
  <cp:lastModifiedBy>mndlabs</cp:lastModifiedBy>
  <cp:revision>1</cp:revision>
  <dcterms:created xsi:type="dcterms:W3CDTF">2026-10-09T11:01:23Z</dcterms:created>
  <dcterms:modified xsi:type="dcterms:W3CDTF">2026-10-09T11:01:23Z</dcterms:modified>
</cp:coreProperties>
</file>